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"/>
  </p:notesMasterIdLst>
  <p:sldIdLst>
    <p:sldId id="256" r:id="rId2"/>
    <p:sldId id="257" r:id="rId3"/>
    <p:sldId id="262" r:id="rId4"/>
    <p:sldId id="258" r:id="rId5"/>
    <p:sldId id="259" r:id="rId6"/>
    <p:sldId id="268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75" autoAdjust="0"/>
    <p:restoredTop sz="90256" autoAdjust="0"/>
  </p:normalViewPr>
  <p:slideViewPr>
    <p:cSldViewPr>
      <p:cViewPr varScale="1">
        <p:scale>
          <a:sx n="41" d="100"/>
          <a:sy n="41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94A31-9819-4785-ABF3-5FA9148C7B83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6F2DE-1117-446B-B56D-E0E00C511401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6F2DE-1117-446B-B56D-E0E00C511401}" type="slidenum">
              <a:rPr lang="ru-RU" smtClean="0"/>
              <a:t>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B741C6E-8676-43DF-896A-3857B3DB03C6}" type="datetimeFigureOut">
              <a:rPr lang="ru-RU" smtClean="0"/>
              <a:t>21.01.2012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AAC4629-40AE-4ADC-BF6B-332CFC236A21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wedge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6103158" cy="1470025"/>
          </a:xfrm>
        </p:spPr>
        <p:txBody>
          <a:bodyPr>
            <a:noAutofit/>
          </a:bodyPr>
          <a:lstStyle/>
          <a:p>
            <a:r>
              <a:rPr lang="ru-RU" sz="7200" dirty="0" smtClean="0"/>
              <a:t>Моя семья</a:t>
            </a:r>
            <a:endParaRPr lang="ru-RU" sz="7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3105835"/>
            <a:ext cx="5429272" cy="138499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Семья – </a:t>
            </a:r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значит все вместе: один за всех и все за 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одного</a:t>
            </a:r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0"/>
            <a:ext cx="3829048" cy="1399032"/>
          </a:xfrm>
        </p:spPr>
        <p:txBody>
          <a:bodyPr>
            <a:normAutofit/>
          </a:bodyPr>
          <a:lstStyle/>
          <a:p>
            <a:r>
              <a:rPr lang="ru-RU" sz="7200" dirty="0" smtClean="0"/>
              <a:t>Папа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142984"/>
            <a:ext cx="4686304" cy="292895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Моего папу зовут Сергей Анатольевич, он любит читать нам книжки и играть с нами…</a:t>
            </a:r>
            <a:endParaRPr lang="ru-RU" dirty="0"/>
          </a:p>
        </p:txBody>
      </p:sp>
      <p:pic>
        <p:nvPicPr>
          <p:cNvPr id="5" name="Рисунок 4" descr="IMG_2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071546"/>
            <a:ext cx="2857520" cy="3810027"/>
          </a:xfrm>
          <a:prstGeom prst="rect">
            <a:avLst/>
          </a:prstGeom>
        </p:spPr>
      </p:pic>
      <p:pic>
        <p:nvPicPr>
          <p:cNvPr id="6" name="Рисунок 5" descr="IMG_19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3286124"/>
            <a:ext cx="2071684" cy="2762245"/>
          </a:xfrm>
          <a:prstGeom prst="rect">
            <a:avLst/>
          </a:prstGeom>
        </p:spPr>
      </p:pic>
      <p:pic>
        <p:nvPicPr>
          <p:cNvPr id="7" name="Рисунок 6" descr="IMG_3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4071942"/>
            <a:ext cx="3714744" cy="278605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 корни: бабушки и    дедушки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802" y="1882808"/>
            <a:ext cx="5614998" cy="176050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Наши бабушки и дедушки нас очень любят и во всем нам помогают</a:t>
            </a:r>
            <a:endParaRPr lang="ru-RU" dirty="0"/>
          </a:p>
        </p:txBody>
      </p:sp>
      <p:pic>
        <p:nvPicPr>
          <p:cNvPr id="4" name="Рисунок 3" descr="PIC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4446991"/>
            <a:ext cx="3214678" cy="2411009"/>
          </a:xfrm>
          <a:prstGeom prst="rect">
            <a:avLst/>
          </a:prstGeom>
        </p:spPr>
      </p:pic>
      <p:pic>
        <p:nvPicPr>
          <p:cNvPr id="5" name="Рисунок 4" descr="PIC_02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3786190"/>
            <a:ext cx="3333738" cy="2500304"/>
          </a:xfrm>
          <a:prstGeom prst="rect">
            <a:avLst/>
          </a:prstGeom>
        </p:spPr>
      </p:pic>
      <p:pic>
        <p:nvPicPr>
          <p:cNvPr id="6" name="Рисунок 5" descr="PIC_03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2285992"/>
            <a:ext cx="2428874" cy="3238499"/>
          </a:xfrm>
          <a:prstGeom prst="rect">
            <a:avLst/>
          </a:prstGeom>
        </p:spPr>
      </p:pic>
      <p:pic>
        <p:nvPicPr>
          <p:cNvPr id="7" name="Рисунок 6" descr="IMG_30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036354"/>
            <a:ext cx="2428860" cy="1821646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70" y="71414"/>
            <a:ext cx="7429520" cy="1399032"/>
          </a:xfrm>
        </p:spPr>
        <p:txBody>
          <a:bodyPr/>
          <a:lstStyle/>
          <a:p>
            <a:pPr algn="ctr"/>
            <a:r>
              <a:rPr lang="ru-RU" dirty="0" smtClean="0"/>
              <a:t>А это наши братья и сестры, дяди и тети</a:t>
            </a:r>
            <a:endParaRPr lang="ru-RU" dirty="0"/>
          </a:p>
        </p:txBody>
      </p:sp>
      <p:pic>
        <p:nvPicPr>
          <p:cNvPr id="4" name="Рисунок 3" descr="IMG_7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4191005"/>
            <a:ext cx="2000246" cy="2666995"/>
          </a:xfrm>
          <a:prstGeom prst="rect">
            <a:avLst/>
          </a:prstGeom>
        </p:spPr>
      </p:pic>
      <p:pic>
        <p:nvPicPr>
          <p:cNvPr id="5" name="Рисунок 4" descr="IMG_30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89843"/>
            <a:ext cx="3024209" cy="2268157"/>
          </a:xfrm>
          <a:prstGeom prst="rect">
            <a:avLst/>
          </a:prstGeom>
        </p:spPr>
      </p:pic>
      <p:pic>
        <p:nvPicPr>
          <p:cNvPr id="6" name="Рисунок 5" descr="PIC_0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4686"/>
            <a:ext cx="2333641" cy="1750231"/>
          </a:xfrm>
          <a:prstGeom prst="rect">
            <a:avLst/>
          </a:prstGeom>
        </p:spPr>
      </p:pic>
      <p:pic>
        <p:nvPicPr>
          <p:cNvPr id="7" name="Рисунок 6" descr="PIC_02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3810021"/>
            <a:ext cx="2285984" cy="3047979"/>
          </a:xfrm>
          <a:prstGeom prst="rect">
            <a:avLst/>
          </a:prstGeom>
        </p:spPr>
      </p:pic>
      <p:pic>
        <p:nvPicPr>
          <p:cNvPr id="8" name="Рисунок 7" descr="PIC_0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4" y="3071810"/>
            <a:ext cx="2143141" cy="1607356"/>
          </a:xfrm>
          <a:prstGeom prst="rect">
            <a:avLst/>
          </a:prstGeom>
        </p:spPr>
      </p:pic>
      <p:pic>
        <p:nvPicPr>
          <p:cNvPr id="9" name="Рисунок 8" descr="PIC_01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4336509"/>
            <a:ext cx="2143140" cy="2521491"/>
          </a:xfrm>
          <a:prstGeom prst="rect">
            <a:avLst/>
          </a:prstGeom>
        </p:spPr>
      </p:pic>
      <p:pic>
        <p:nvPicPr>
          <p:cNvPr id="10" name="Рисунок 9" descr="PIC_00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7686" y="2571744"/>
            <a:ext cx="2357453" cy="1785926"/>
          </a:xfrm>
          <a:prstGeom prst="rect">
            <a:avLst/>
          </a:prstGeom>
        </p:spPr>
      </p:pic>
      <p:pic>
        <p:nvPicPr>
          <p:cNvPr id="11" name="Рисунок 10" descr="IMG_237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3702" y="2714620"/>
            <a:ext cx="2500298" cy="1768091"/>
          </a:xfrm>
          <a:prstGeom prst="rect">
            <a:avLst/>
          </a:prstGeom>
        </p:spPr>
      </p:pic>
      <p:pic>
        <p:nvPicPr>
          <p:cNvPr id="12" name="Рисунок 11" descr="IMG_22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500174"/>
            <a:ext cx="2428860" cy="1710542"/>
          </a:xfrm>
          <a:prstGeom prst="rect">
            <a:avLst/>
          </a:prstGeom>
        </p:spPr>
      </p:pic>
      <p:pic>
        <p:nvPicPr>
          <p:cNvPr id="13" name="Рисунок 12" descr="PIC_030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28860" y="1571612"/>
            <a:ext cx="1947992" cy="1535917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" y="267494"/>
            <a:ext cx="9144000" cy="108980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Это наша дружная семья – </a:t>
            </a:r>
            <a:br>
              <a:rPr lang="ru-RU" sz="4000" dirty="0" smtClean="0"/>
            </a:br>
            <a:r>
              <a:rPr lang="ru-RU" sz="4000" dirty="0" smtClean="0"/>
              <a:t>Папа, мама, брат, сестра и я</a:t>
            </a:r>
            <a:endParaRPr lang="ru-RU" sz="4000" dirty="0"/>
          </a:p>
        </p:txBody>
      </p:sp>
      <p:pic>
        <p:nvPicPr>
          <p:cNvPr id="5122" name="Picture 2" descr="C:\Users\sergey\Desktop\фотки\2012г\IMG_32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28"/>
            <a:ext cx="6762776" cy="50720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72074"/>
            <a:ext cx="8229600" cy="1399032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57166"/>
            <a:ext cx="667052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357166"/>
            <a:ext cx="2714644" cy="1309360"/>
          </a:xfrm>
        </p:spPr>
        <p:txBody>
          <a:bodyPr>
            <a:normAutofit fontScale="90000"/>
          </a:bodyPr>
          <a:lstStyle/>
          <a:p>
            <a:r>
              <a:rPr lang="ru-RU" sz="5400" dirty="0" smtClean="0"/>
              <a:t>э</a:t>
            </a:r>
            <a:r>
              <a:rPr lang="ru-RU" sz="5400" dirty="0" smtClean="0"/>
              <a:t>то</a:t>
            </a:r>
            <a:r>
              <a:rPr lang="ru-RU" dirty="0" smtClean="0"/>
              <a:t> </a:t>
            </a:r>
            <a:r>
              <a:rPr lang="ru-RU" sz="9800" dirty="0" smtClean="0"/>
              <a:t>я</a:t>
            </a:r>
            <a:endParaRPr lang="ru-RU" sz="9800" dirty="0"/>
          </a:p>
        </p:txBody>
      </p:sp>
      <p:pic>
        <p:nvPicPr>
          <p:cNvPr id="6" name="Содержимое 5" descr="викуш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488" y="2000240"/>
            <a:ext cx="3899207" cy="4572000"/>
          </a:xfrm>
        </p:spPr>
      </p:pic>
      <p:sp>
        <p:nvSpPr>
          <p:cNvPr id="9" name="Прямоугольник 8"/>
          <p:cNvSpPr/>
          <p:nvPr/>
        </p:nvSpPr>
        <p:spPr>
          <a:xfrm>
            <a:off x="285720" y="2000240"/>
            <a:ext cx="24288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Меня зовут 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Виктория</a:t>
            </a:r>
            <a:r>
              <a:rPr lang="ru-RU" sz="3200" dirty="0" smtClean="0"/>
              <a:t>, но родные и близкие зовут меня 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Викуней</a:t>
            </a:r>
            <a:r>
              <a:rPr lang="ru-RU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_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819145"/>
            <a:ext cx="3143240" cy="20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0"/>
            <a:ext cx="6143636" cy="48577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   Мне 5 лет. Я хожу в детский сад и учусь играть на фортепьяно в музыкальной школе. Я очень люблю веселиться, гулять, играть во всевозможные игры. Обожаю  нашего кота </a:t>
            </a:r>
            <a:r>
              <a:rPr lang="ru-RU" dirty="0" err="1" smtClean="0"/>
              <a:t>Васяню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У меня есть любимая кукла, которую зовут  Максим. Люблю когда мне читают книги, моя любимая «королевство кривых зеркал». Люблю помогать маме</a:t>
            </a:r>
            <a:endParaRPr lang="ru-RU" dirty="0"/>
          </a:p>
        </p:txBody>
      </p:sp>
      <p:pic>
        <p:nvPicPr>
          <p:cNvPr id="7" name="Рисунок 6" descr="IMG_01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71801" cy="3714752"/>
          </a:xfrm>
          <a:prstGeom prst="rect">
            <a:avLst/>
          </a:prstGeom>
        </p:spPr>
      </p:pic>
      <p:pic>
        <p:nvPicPr>
          <p:cNvPr id="9" name="Рисунок 8" descr="DSC009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2928926" y="4857760"/>
            <a:ext cx="3143272" cy="20002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714752"/>
            <a:ext cx="30718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229600" cy="185738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У меня есть младший братик Егорка и старшая сестренка Наташа. Я их очень люблю и очень скучаю когда их нет рядом…</a:t>
            </a:r>
            <a:endParaRPr lang="ru-RU" dirty="0"/>
          </a:p>
        </p:txBody>
      </p:sp>
      <p:pic>
        <p:nvPicPr>
          <p:cNvPr id="5" name="Рисунок 4" descr="IMG_32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500694" y="2000257"/>
            <a:ext cx="3643306" cy="4857743"/>
          </a:xfrm>
          <a:prstGeom prst="rect">
            <a:avLst/>
          </a:prstGeom>
        </p:spPr>
      </p:pic>
      <p:pic>
        <p:nvPicPr>
          <p:cNvPr id="6" name="Рисунок 5" descr="IMG_1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214554"/>
            <a:ext cx="2857488" cy="3809984"/>
          </a:xfrm>
          <a:prstGeom prst="rect">
            <a:avLst/>
          </a:prstGeom>
        </p:spPr>
      </p:pic>
      <p:pic>
        <p:nvPicPr>
          <p:cNvPr id="7" name="Рисунок 6" descr="IMG_2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3857628"/>
            <a:ext cx="3429024" cy="257176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85728"/>
            <a:ext cx="5043494" cy="1399032"/>
          </a:xfrm>
        </p:spPr>
        <p:txBody>
          <a:bodyPr>
            <a:normAutofit/>
          </a:bodyPr>
          <a:lstStyle/>
          <a:p>
            <a:r>
              <a:rPr lang="ru-RU" sz="7200" dirty="0" smtClean="0"/>
              <a:t>Егорка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882808"/>
            <a:ext cx="3971924" cy="4572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Егорке 4 года, он ходит в детский(тот же что и я). Он очень веселый и умненький мальчик. Любит смотреть мультфильмы , играть в машинки, собирать конструктор и может по долгу играть с железной дорогой…</a:t>
            </a:r>
            <a:endParaRPr lang="ru-RU" dirty="0"/>
          </a:p>
        </p:txBody>
      </p:sp>
      <p:pic>
        <p:nvPicPr>
          <p:cNvPr id="4" name="Рисунок 3" descr="IMG_3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54"/>
            <a:ext cx="4071934" cy="5429245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115328" cy="1071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Без лишних слов…</a:t>
            </a:r>
            <a:endParaRPr lang="ru-RU" dirty="0"/>
          </a:p>
        </p:txBody>
      </p:sp>
      <p:pic>
        <p:nvPicPr>
          <p:cNvPr id="4" name="Рисунок 3" descr="IMG_1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985" y="0"/>
            <a:ext cx="2411015" cy="3214686"/>
          </a:xfrm>
          <a:prstGeom prst="rect">
            <a:avLst/>
          </a:prstGeom>
        </p:spPr>
      </p:pic>
      <p:pic>
        <p:nvPicPr>
          <p:cNvPr id="5" name="Рисунок 4" descr="IMG_1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161107"/>
            <a:ext cx="4143372" cy="3696893"/>
          </a:xfrm>
          <a:prstGeom prst="rect">
            <a:avLst/>
          </a:prstGeom>
        </p:spPr>
      </p:pic>
      <p:pic>
        <p:nvPicPr>
          <p:cNvPr id="10" name="Рисунок 9" descr="IMG_29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702837" y="440534"/>
            <a:ext cx="3524275" cy="2643206"/>
          </a:xfrm>
          <a:prstGeom prst="rect">
            <a:avLst/>
          </a:prstGeom>
        </p:spPr>
      </p:pic>
      <p:pic>
        <p:nvPicPr>
          <p:cNvPr id="11" name="Рисунок 10" descr="IMG_22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1071546"/>
            <a:ext cx="928694" cy="696521"/>
          </a:xfrm>
          <a:prstGeom prst="rect">
            <a:avLst/>
          </a:prstGeom>
        </p:spPr>
      </p:pic>
      <p:pic>
        <p:nvPicPr>
          <p:cNvPr id="12" name="Рисунок 11" descr="IMG_29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 flipV="1">
            <a:off x="3286116" y="1714488"/>
            <a:ext cx="928694" cy="1238259"/>
          </a:xfrm>
          <a:prstGeom prst="rect">
            <a:avLst/>
          </a:prstGeom>
        </p:spPr>
      </p:pic>
      <p:pic>
        <p:nvPicPr>
          <p:cNvPr id="13" name="Рисунок 12" descr="IMG_319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 flipH="1" flipV="1">
            <a:off x="3214678" y="2928934"/>
            <a:ext cx="928726" cy="696545"/>
          </a:xfrm>
          <a:prstGeom prst="rect">
            <a:avLst/>
          </a:prstGeom>
        </p:spPr>
      </p:pic>
      <p:pic>
        <p:nvPicPr>
          <p:cNvPr id="14" name="Рисунок 13" descr="IMG_135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66854" y="4357694"/>
            <a:ext cx="3333741" cy="2500306"/>
          </a:xfrm>
          <a:prstGeom prst="rect">
            <a:avLst/>
          </a:prstGeom>
        </p:spPr>
      </p:pic>
      <p:pic>
        <p:nvPicPr>
          <p:cNvPr id="15" name="Рисунок 14" descr="IMG_138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4414" y="1785926"/>
            <a:ext cx="2286016" cy="3048020"/>
          </a:xfrm>
          <a:prstGeom prst="rect">
            <a:avLst/>
          </a:prstGeom>
        </p:spPr>
      </p:pic>
      <p:pic>
        <p:nvPicPr>
          <p:cNvPr id="16" name="Рисунок 15" descr="IMG_319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00496" y="3357562"/>
            <a:ext cx="1000132" cy="1333509"/>
          </a:xfrm>
          <a:prstGeom prst="rect">
            <a:avLst/>
          </a:prstGeom>
        </p:spPr>
      </p:pic>
      <p:pic>
        <p:nvPicPr>
          <p:cNvPr id="17" name="Рисунок 16" descr="IMG_320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800000" flipV="1">
            <a:off x="3286116" y="3571876"/>
            <a:ext cx="714380" cy="952506"/>
          </a:xfrm>
          <a:prstGeom prst="rect">
            <a:avLst/>
          </a:prstGeom>
        </p:spPr>
      </p:pic>
      <p:pic>
        <p:nvPicPr>
          <p:cNvPr id="18" name="Рисунок 17" descr="IMG_32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0800000" flipV="1">
            <a:off x="0" y="881045"/>
            <a:ext cx="1071538" cy="1428717"/>
          </a:xfrm>
          <a:prstGeom prst="rect">
            <a:avLst/>
          </a:prstGeom>
        </p:spPr>
      </p:pic>
      <p:pic>
        <p:nvPicPr>
          <p:cNvPr id="19" name="Рисунок 18" descr="PIC_023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833570"/>
            <a:ext cx="1285852" cy="1714470"/>
          </a:xfrm>
          <a:prstGeom prst="rect">
            <a:avLst/>
          </a:prstGeom>
        </p:spPr>
      </p:pic>
      <p:pic>
        <p:nvPicPr>
          <p:cNvPr id="21" name="Рисунок 20" descr="PIC_027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" y="3500438"/>
            <a:ext cx="1274771" cy="1303744"/>
          </a:xfrm>
          <a:prstGeom prst="rect">
            <a:avLst/>
          </a:prstGeom>
        </p:spPr>
      </p:pic>
      <p:pic>
        <p:nvPicPr>
          <p:cNvPr id="22" name="Рисунок 21" descr="410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4786322"/>
            <a:ext cx="2285985" cy="207167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0"/>
            <a:ext cx="4286280" cy="1399032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Наташа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4730" y="1000108"/>
            <a:ext cx="5729270" cy="314327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Наташе 13 лет. Она учится в «Республиканском лицее-центре для одаренных детей РМ» ,по профилю экология. Она закончила музыкальную школу по классу фортепьяно и</a:t>
            </a:r>
            <a:endParaRPr lang="ru-RU" dirty="0"/>
          </a:p>
        </p:txBody>
      </p:sp>
      <p:pic>
        <p:nvPicPr>
          <p:cNvPr id="4" name="Рисунок 3" descr="IMG_2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4860" y="4143380"/>
            <a:ext cx="3509141" cy="2714619"/>
          </a:xfrm>
          <a:prstGeom prst="rect">
            <a:avLst/>
          </a:prstGeom>
        </p:spPr>
      </p:pic>
      <p:pic>
        <p:nvPicPr>
          <p:cNvPr id="5" name="Рисунок 4" descr="IMG_2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071546"/>
            <a:ext cx="3000378" cy="4000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800000" flipV="1">
            <a:off x="0" y="5120253"/>
            <a:ext cx="5357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художественную  по классу живописи,  </a:t>
            </a:r>
            <a:r>
              <a:rPr lang="ru-RU" sz="2800" dirty="0" smtClean="0"/>
              <a:t>сейчас продолжает учиться, но уже на гитаре.</a:t>
            </a:r>
            <a:endParaRPr lang="ru-RU" sz="28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240" y="285728"/>
            <a:ext cx="6000760" cy="37862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Она любит кататься  на коньках, читать, общаться с друзьями. Она очень дружелюбный  и веселый человек. Мы любим играть с ней в разные настольные игры.</a:t>
            </a:r>
            <a:endParaRPr lang="ru-RU" dirty="0"/>
          </a:p>
        </p:txBody>
      </p:sp>
      <p:pic>
        <p:nvPicPr>
          <p:cNvPr id="6" name="Рисунок 5" descr="IMG_3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1938" y="726262"/>
            <a:ext cx="3524274" cy="2643206"/>
          </a:xfrm>
          <a:prstGeom prst="rect">
            <a:avLst/>
          </a:prstGeom>
        </p:spPr>
      </p:pic>
      <p:pic>
        <p:nvPicPr>
          <p:cNvPr id="7" name="Рисунок 6" descr="IMG_2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643314"/>
            <a:ext cx="3809995" cy="2857496"/>
          </a:xfrm>
          <a:prstGeom prst="rect">
            <a:avLst/>
          </a:prstGeom>
        </p:spPr>
      </p:pic>
      <p:pic>
        <p:nvPicPr>
          <p:cNvPr id="8" name="Рисунок 7" descr="IMG_02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3524226"/>
            <a:ext cx="2500330" cy="333377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85728"/>
            <a:ext cx="3829048" cy="139903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Мама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882808"/>
            <a:ext cx="3971924" cy="276063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86116" y="1428736"/>
            <a:ext cx="5572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Мою маму зовут Елена Владимировна, она  любит вязать крючком и  играть с нами…</a:t>
            </a:r>
            <a:endParaRPr lang="ru-RU" sz="3200" dirty="0"/>
          </a:p>
        </p:txBody>
      </p:sp>
      <p:pic>
        <p:nvPicPr>
          <p:cNvPr id="5" name="Рисунок 4" descr="IMG_02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2571768" cy="3429024"/>
          </a:xfrm>
          <a:prstGeom prst="rect">
            <a:avLst/>
          </a:prstGeom>
        </p:spPr>
      </p:pic>
      <p:pic>
        <p:nvPicPr>
          <p:cNvPr id="6" name="Рисунок 5" descr="IMG_2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3571876"/>
            <a:ext cx="2035983" cy="2714644"/>
          </a:xfrm>
          <a:prstGeom prst="rect">
            <a:avLst/>
          </a:prstGeom>
        </p:spPr>
      </p:pic>
      <p:pic>
        <p:nvPicPr>
          <p:cNvPr id="7" name="Рисунок 6" descr="IMG_1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2765" y="5072074"/>
            <a:ext cx="2381235" cy="1785926"/>
          </a:xfrm>
          <a:prstGeom prst="rect">
            <a:avLst/>
          </a:prstGeom>
        </p:spPr>
      </p:pic>
      <p:pic>
        <p:nvPicPr>
          <p:cNvPr id="8" name="Рисунок 7" descr="IMG_0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4000504"/>
            <a:ext cx="1857370" cy="247649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281</Words>
  <Application>Microsoft Office PowerPoint</Application>
  <PresentationFormat>Экран (4:3)</PresentationFormat>
  <Paragraphs>24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Яркая</vt:lpstr>
      <vt:lpstr>Моя семья</vt:lpstr>
      <vt:lpstr>это я</vt:lpstr>
      <vt:lpstr>Слайд 3</vt:lpstr>
      <vt:lpstr>Слайд 4</vt:lpstr>
      <vt:lpstr>Егорка</vt:lpstr>
      <vt:lpstr>Слайд 6</vt:lpstr>
      <vt:lpstr>Наташа</vt:lpstr>
      <vt:lpstr>Слайд 8</vt:lpstr>
      <vt:lpstr>Мама</vt:lpstr>
      <vt:lpstr>Папа</vt:lpstr>
      <vt:lpstr>Наши  корни: бабушки и    дедушки</vt:lpstr>
      <vt:lpstr>А это наши братья и сестры, дяди и тети</vt:lpstr>
      <vt:lpstr>Это наша дружная семья –  Папа, мама, брат, сестра и 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семья</dc:title>
  <dc:creator>sergey</dc:creator>
  <cp:lastModifiedBy>sergey</cp:lastModifiedBy>
  <cp:revision>4</cp:revision>
  <dcterms:created xsi:type="dcterms:W3CDTF">2012-01-21T19:09:54Z</dcterms:created>
  <dcterms:modified xsi:type="dcterms:W3CDTF">2012-01-22T06:41:16Z</dcterms:modified>
</cp:coreProperties>
</file>